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8.png" ContentType="image/png"/>
  <Override PartName="/ppt/media/image56.png" ContentType="image/png"/>
  <Override PartName="/ppt/media/image40.jpeg" ContentType="image/jpeg"/>
  <Override PartName="/ppt/media/image55.png" ContentType="image/png"/>
  <Override PartName="/ppt/media/image20.jpeg" ContentType="image/jpeg"/>
  <Override PartName="/ppt/media/image53.png" ContentType="image/png"/>
  <Override PartName="/ppt/media/image51.png" ContentType="image/png"/>
  <Override PartName="/ppt/media/image4.jpeg" ContentType="image/jpeg"/>
  <Override PartName="/ppt/media/image46.png" ContentType="image/png"/>
  <Override PartName="/ppt/media/image45.png" ContentType="image/png"/>
  <Override PartName="/ppt/media/image43.jpeg" ContentType="image/jpeg"/>
  <Override PartName="/ppt/media/image54.png" ContentType="image/png"/>
  <Override PartName="/ppt/media/image41.jpeg" ContentType="image/jpeg"/>
  <Override PartName="/ppt/media/image66.png" ContentType="image/png"/>
  <Override PartName="/ppt/media/image44.png" ContentType="image/png"/>
  <Override PartName="/ppt/media/image59.png" ContentType="image/png"/>
  <Override PartName="/ppt/media/image24.jpeg" ContentType="image/jpeg"/>
  <Override PartName="/ppt/media/image57.png" ContentType="image/png"/>
  <Override PartName="/ppt/media/image36.jpeg" ContentType="image/jpeg"/>
  <Override PartName="/ppt/media/image10.png" ContentType="image/png"/>
  <Override PartName="/ppt/media/image47.png" ContentType="image/png"/>
  <Override PartName="/ppt/media/image1.jpeg" ContentType="image/jpeg"/>
  <Override PartName="/ppt/media/image35.jpeg" ContentType="image/jpeg"/>
  <Override PartName="/ppt/media/image23.jpeg" ContentType="image/jpeg"/>
  <Override PartName="/ppt/media/image12.png" ContentType="image/png"/>
  <Override PartName="/ppt/media/image49.png" ContentType="image/png"/>
  <Override PartName="/ppt/media/image14.png" ContentType="image/png"/>
  <Override PartName="/ppt/media/image3.jpeg" ContentType="image/jpeg"/>
  <Override PartName="/ppt/media/image67.png" ContentType="image/png"/>
  <Override PartName="/ppt/media/image30.png" ContentType="image/png"/>
  <Override PartName="/ppt/media/image37.jpeg" ContentType="image/jpeg"/>
  <Override PartName="/ppt/media/image15.png" ContentType="image/png"/>
  <Override PartName="/ppt/media/image18.jpeg" ContentType="image/jpeg"/>
  <Override PartName="/ppt/media/image74.png" ContentType="image/png"/>
  <Override PartName="/ppt/media/image62.png" ContentType="image/png"/>
  <Override PartName="/ppt/media/image28.jpeg" ContentType="image/jpeg"/>
  <Override PartName="/ppt/media/image69.png" ContentType="image/png"/>
  <Override PartName="/ppt/media/image25.jpeg" ContentType="image/jpeg"/>
  <Override PartName="/ppt/media/image32.png" ContentType="image/png"/>
  <Override PartName="/ppt/media/image70.png" ContentType="image/png"/>
  <Override PartName="/ppt/media/image68.png" ContentType="image/png"/>
  <Override PartName="/ppt/media/image2.jpeg" ContentType="image/jpeg"/>
  <Override PartName="/ppt/media/image31.png" ContentType="image/png"/>
  <Override PartName="/ppt/media/image22.jpeg" ContentType="image/jpeg"/>
  <Override PartName="/ppt/media/image64.png" ContentType="image/png"/>
  <Override PartName="/ppt/media/image17.jpeg" ContentType="image/jpeg"/>
  <Override PartName="/ppt/media/image63.png" ContentType="image/png"/>
  <Override PartName="/ppt/media/image60.png" ContentType="image/png"/>
  <Override PartName="/ppt/media/image71.png" ContentType="image/png"/>
  <Override PartName="/ppt/media/image6.jpeg" ContentType="image/jpeg"/>
  <Override PartName="/ppt/media/image21.jpeg" ContentType="image/jpeg"/>
  <Override PartName="/ppt/media/image65.png" ContentType="image/png"/>
  <Override PartName="/ppt/media/image73.png" ContentType="image/png"/>
  <Override PartName="/ppt/media/image26.jpeg" ContentType="image/jpeg"/>
  <Override PartName="/ppt/media/image61.png" ContentType="image/png"/>
  <Override PartName="/ppt/media/image5.jpeg" ContentType="image/jpeg"/>
  <Override PartName="/ppt/media/image50.png" ContentType="image/png"/>
  <Override PartName="/ppt/media/image27.jpeg" ContentType="image/jpeg"/>
  <Override PartName="/ppt/media/image52.png" ContentType="image/png"/>
  <Override PartName="/ppt/media/image13.png" ContentType="image/png"/>
  <Override PartName="/ppt/media/image7.jpeg" ContentType="image/jpeg"/>
  <Override PartName="/ppt/media/image16.png" ContentType="image/png"/>
  <Override PartName="/ppt/media/image38.jpeg" ContentType="image/jpeg"/>
  <Override PartName="/ppt/media/image72.png" ContentType="image/png"/>
  <Override PartName="/ppt/media/image29.jpeg" ContentType="image/jpeg"/>
  <Override PartName="/ppt/media/image19.jpeg" ContentType="image/jpeg"/>
  <Override PartName="/ppt/media/image42.jpeg" ContentType="image/jpeg"/>
  <Override PartName="/ppt/media/image11.png" ContentType="image/png"/>
  <Override PartName="/ppt/media/image9.jpeg" ContentType="image/jpeg"/>
  <Override PartName="/ppt/media/image48.png" ContentType="image/png"/>
  <Override PartName="/ppt/media/image8.jpeg" ContentType="image/jpeg"/>
  <Override PartName="/ppt/media/image39.jpeg" ContentType="image/jpeg"/>
  <Override PartName="/ppt/media/image33.jpeg" ContentType="image/jpeg"/>
  <Override PartName="/ppt/media/image34.jpeg" ContentType="image/jpe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63.xml.rels" ContentType="application/vnd.openxmlformats-package.relationships+xml"/>
  <Override PartName="/ppt/slides/_rels/slide54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41B92D-7736-43A2-9042-559B097DB2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7A6D71-4175-4A0C-BED7-E309FE2C06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6F80D7-B96E-452D-8EE1-C5DD107F5EC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55956E-B49B-4002-8EA2-F8045B14FCD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8933F2-8EAA-4AB7-9BB3-1948644819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6EC1D7-F2D7-4650-AE8C-5D4009A569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8BF6BA9-36C0-455B-9774-D19EBDBE65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7181181-87ED-4063-AF5B-F568A0E40E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DE24F5-CE9A-4978-9177-5A941FBA6F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CD2FCA-CFAC-4A4C-A543-51AEA14F90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9629FDC-9E95-4589-8900-B1B2BCF0C3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3AD5A0-1067-441C-8E3E-F1E3622B27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D97A321-47A8-49BB-8820-108F8B75DD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29E951-543E-4847-81A4-6B5B933E78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C4CE94-634C-4322-BEF3-F08E8D08A9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49E86A-F7F8-4F67-9CB9-29192BA1C8D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D38CE22-A50A-480C-92EE-0D22A799238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328D14-0D58-454E-AE79-E2900F6AA5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69F861-A8D2-401E-9236-AE97A08D778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CBF726-1886-47B5-BDF8-E2B29C01A8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65B3B74-700D-4680-86FB-5B29325522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C40770-F4B9-476F-9C81-71C00514E1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47C05F-79D4-4237-ABDE-D528EE0399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85B790-AE9D-4A87-80E5-2E62FEE829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59C7CD9-8A03-49E5-8D00-D1A45816086E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0454DB-3A0C-4F10-8B9C-E15D5AF6BBB7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docs.docker.com/engine/" TargetMode="External"/><Relationship Id="rId2" Type="http://schemas.openxmlformats.org/officeDocument/2006/relationships/hyperlink" Target="https://github.com/rkt/rkt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://play-with-k8s.com/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Calibri Light"/>
              </a:rPr>
              <a:t>Kubernetes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Content Placeholder 3" descr="2.png"/>
          <p:cNvPicPr/>
          <p:nvPr/>
        </p:nvPicPr>
        <p:blipFill>
          <a:blip r:embed="rId1"/>
          <a:stretch/>
        </p:blipFill>
        <p:spPr>
          <a:xfrm>
            <a:off x="4136400" y="2241720"/>
            <a:ext cx="3918960" cy="324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Docker    (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https://docs.docker.com/engine/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Rocket (rkt)   = CoreOS  (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https://github.com/rkt/rkt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LXD  (Canonical ltd)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Content Placeholder 3" descr="3.png"/>
          <p:cNvPicPr/>
          <p:nvPr/>
        </p:nvPicPr>
        <p:blipFill>
          <a:blip r:embed="rId1"/>
          <a:stretch/>
        </p:blipFill>
        <p:spPr>
          <a:xfrm>
            <a:off x="3809880" y="2133720"/>
            <a:ext cx="449532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Content Placeholder 3" descr="4.png"/>
          <p:cNvPicPr/>
          <p:nvPr/>
        </p:nvPicPr>
        <p:blipFill>
          <a:blip r:embed="rId1"/>
          <a:stretch/>
        </p:blipFill>
        <p:spPr>
          <a:xfrm>
            <a:off x="3352680" y="2362320"/>
            <a:ext cx="4824360" cy="350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Content Placeholder 3" descr="5.png"/>
          <p:cNvPicPr/>
          <p:nvPr/>
        </p:nvPicPr>
        <p:blipFill>
          <a:blip r:embed="rId1"/>
          <a:stretch/>
        </p:blipFill>
        <p:spPr>
          <a:xfrm>
            <a:off x="3276720" y="2057400"/>
            <a:ext cx="5714640" cy="358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Content Placeholder 3" descr="6.png"/>
          <p:cNvPicPr/>
          <p:nvPr/>
        </p:nvPicPr>
        <p:blipFill>
          <a:blip r:embed="rId1"/>
          <a:stretch/>
        </p:blipFill>
        <p:spPr>
          <a:xfrm>
            <a:off x="3468960" y="2058840"/>
            <a:ext cx="5253840" cy="360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Kubernetes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SWARM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MESOS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4" name="Content Placeholder 3" descr="7.png"/>
          <p:cNvPicPr/>
          <p:nvPr/>
        </p:nvPicPr>
        <p:blipFill>
          <a:blip r:embed="rId1"/>
          <a:stretch/>
        </p:blipFill>
        <p:spPr>
          <a:xfrm>
            <a:off x="2743200" y="2133720"/>
            <a:ext cx="6324120" cy="327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Content Placeholder 3" descr="8.png"/>
          <p:cNvPicPr/>
          <p:nvPr/>
        </p:nvPicPr>
        <p:blipFill>
          <a:blip r:embed="rId1"/>
          <a:stretch/>
        </p:blipFill>
        <p:spPr>
          <a:xfrm>
            <a:off x="2590920" y="2057400"/>
            <a:ext cx="700992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Content Placeholder 3" descr=""/>
          <p:cNvPicPr/>
          <p:nvPr/>
        </p:nvPicPr>
        <p:blipFill>
          <a:blip r:embed="rId1"/>
          <a:stretch/>
        </p:blipFill>
        <p:spPr>
          <a:xfrm>
            <a:off x="1055880" y="489960"/>
            <a:ext cx="10101600" cy="568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8" name="Content Placeholder 3" descr=""/>
          <p:cNvPicPr/>
          <p:nvPr/>
        </p:nvPicPr>
        <p:blipFill>
          <a:blip r:embed="rId1"/>
          <a:stretch/>
        </p:blipFill>
        <p:spPr>
          <a:xfrm>
            <a:off x="1523160" y="1825560"/>
            <a:ext cx="914508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Content Placeholder 3" descr=""/>
          <p:cNvPicPr/>
          <p:nvPr/>
        </p:nvPicPr>
        <p:blipFill>
          <a:blip r:embed="rId1"/>
          <a:stretch/>
        </p:blipFill>
        <p:spPr>
          <a:xfrm>
            <a:off x="3657600" y="2471040"/>
            <a:ext cx="4963680" cy="345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2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6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2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6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Content Placeholder 3" descr=""/>
          <p:cNvPicPr/>
          <p:nvPr/>
        </p:nvPicPr>
        <p:blipFill>
          <a:blip r:embed="rId1"/>
          <a:stretch/>
        </p:blipFill>
        <p:spPr>
          <a:xfrm>
            <a:off x="1251720" y="555120"/>
            <a:ext cx="9219960" cy="515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0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Content Placeholder 3" descr=""/>
          <p:cNvPicPr/>
          <p:nvPr/>
        </p:nvPicPr>
        <p:blipFill>
          <a:blip r:embed="rId1"/>
          <a:stretch/>
        </p:blipFill>
        <p:spPr>
          <a:xfrm>
            <a:off x="2352960" y="1825560"/>
            <a:ext cx="74858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Content Placeholder 3" descr=""/>
          <p:cNvPicPr/>
          <p:nvPr/>
        </p:nvPicPr>
        <p:blipFill>
          <a:blip r:embed="rId1"/>
          <a:stretch/>
        </p:blipFill>
        <p:spPr>
          <a:xfrm>
            <a:off x="2789280" y="1825560"/>
            <a:ext cx="66128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8" name="Content Placeholder 3" descr=""/>
          <p:cNvPicPr/>
          <p:nvPr/>
        </p:nvPicPr>
        <p:blipFill>
          <a:blip r:embed="rId1"/>
          <a:stretch/>
        </p:blipFill>
        <p:spPr>
          <a:xfrm>
            <a:off x="3178800" y="2656080"/>
            <a:ext cx="4579200" cy="263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0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Service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2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0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Content Placeholder 3" descr=""/>
          <p:cNvPicPr/>
          <p:nvPr/>
        </p:nvPicPr>
        <p:blipFill>
          <a:blip r:embed="rId1"/>
          <a:stretch/>
        </p:blipFill>
        <p:spPr>
          <a:xfrm>
            <a:off x="3178800" y="2656080"/>
            <a:ext cx="4579200" cy="263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Pod Life Cycle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Api server (yaml)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Pending – Running – succeeded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Pending - failed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Playing with Kubernetes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http://play-with-k8s.com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Confirm you are human (docker account or github account)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Content Placeholder 6" descr=""/>
          <p:cNvPicPr/>
          <p:nvPr/>
        </p:nvPicPr>
        <p:blipFill>
          <a:blip r:embed="rId1"/>
          <a:stretch/>
        </p:blipFill>
        <p:spPr>
          <a:xfrm>
            <a:off x="2228040" y="1825560"/>
            <a:ext cx="773532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Add a new instance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" name="Content Placeholder 3" descr=""/>
          <p:cNvPicPr/>
          <p:nvPr/>
        </p:nvPicPr>
        <p:blipFill>
          <a:blip r:embed="rId1"/>
          <a:stretch/>
        </p:blipFill>
        <p:spPr>
          <a:xfrm>
            <a:off x="2228040" y="1825560"/>
            <a:ext cx="773532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3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9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2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5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4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0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Networking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5" name="Content Placeholder 3" descr=""/>
          <p:cNvPicPr/>
          <p:nvPr/>
        </p:nvPicPr>
        <p:blipFill>
          <a:blip r:embed="rId1"/>
          <a:stretch/>
        </p:blipFill>
        <p:spPr>
          <a:xfrm>
            <a:off x="2931480" y="1825560"/>
            <a:ext cx="632880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Content Placeholder 3" descr=""/>
          <p:cNvPicPr/>
          <p:nvPr/>
        </p:nvPicPr>
        <p:blipFill>
          <a:blip r:embed="rId1"/>
          <a:stretch/>
        </p:blipFill>
        <p:spPr>
          <a:xfrm>
            <a:off x="2931480" y="1825560"/>
            <a:ext cx="632880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Kubernetes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Content Placeholder 3" descr=""/>
          <p:cNvPicPr/>
          <p:nvPr/>
        </p:nvPicPr>
        <p:blipFill>
          <a:blip r:embed="rId1"/>
          <a:stretch/>
        </p:blipFill>
        <p:spPr>
          <a:xfrm>
            <a:off x="2931480" y="1825560"/>
            <a:ext cx="632880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1" name="Content Placeholder 3" descr=""/>
          <p:cNvPicPr/>
          <p:nvPr/>
        </p:nvPicPr>
        <p:blipFill>
          <a:blip r:embed="rId1"/>
          <a:stretch/>
        </p:blipFill>
        <p:spPr>
          <a:xfrm>
            <a:off x="3372120" y="1825560"/>
            <a:ext cx="544716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Content Placeholder 3" descr=""/>
          <p:cNvPicPr/>
          <p:nvPr/>
        </p:nvPicPr>
        <p:blipFill>
          <a:blip r:embed="rId1"/>
          <a:stretch/>
        </p:blipFill>
        <p:spPr>
          <a:xfrm>
            <a:off x="3372120" y="1825560"/>
            <a:ext cx="544716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Content Placeholder 3" descr=""/>
          <p:cNvPicPr/>
          <p:nvPr/>
        </p:nvPicPr>
        <p:blipFill>
          <a:blip r:embed="rId1"/>
          <a:stretch/>
        </p:blipFill>
        <p:spPr>
          <a:xfrm>
            <a:off x="2931480" y="1825560"/>
            <a:ext cx="632880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8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1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4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7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0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3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6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2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8" name="Picture 3" descr=""/>
          <p:cNvPicPr/>
          <p:nvPr/>
        </p:nvPicPr>
        <p:blipFill>
          <a:blip r:embed="rId1"/>
          <a:stretch/>
        </p:blipFill>
        <p:spPr>
          <a:xfrm>
            <a:off x="-1523880" y="-857160"/>
            <a:ext cx="15239520" cy="857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Content Placeholder 3" descr=""/>
          <p:cNvPicPr/>
          <p:nvPr/>
        </p:nvPicPr>
        <p:blipFill>
          <a:blip r:embed="rId1"/>
          <a:stretch/>
        </p:blipFill>
        <p:spPr>
          <a:xfrm>
            <a:off x="2223360" y="1825560"/>
            <a:ext cx="774504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</TotalTime>
  <Application>LibreOffice/7.3.7.2$Linux_X86_64 LibreOffice_project/30$Build-2</Application>
  <AppVersion>15.0000</AppVersion>
  <Words>69</Words>
  <Paragraphs>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2018-06-30T03:01:41Z</dcterms:created>
  <dc:creator>arun</dc:creator>
  <dc:description/>
  <dc:language>en-IN</dc:language>
  <cp:lastModifiedBy/>
  <dcterms:modified xsi:type="dcterms:W3CDTF">2024-11-04T09:51:27Z</dcterms:modified>
  <cp:revision>43</cp:revision>
  <dc:subject/>
  <dc:title>Kubernetes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79</vt:i4>
  </property>
</Properties>
</file>